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  <p:sldMasterId id="2147483694" r:id="rId2"/>
  </p:sldMasterIdLst>
  <p:notesMasterIdLst>
    <p:notesMasterId r:id="rId15"/>
  </p:notesMasterIdLst>
  <p:sldIdLst>
    <p:sldId id="256" r:id="rId3"/>
    <p:sldId id="257" r:id="rId4"/>
    <p:sldId id="258" r:id="rId5"/>
    <p:sldId id="259" r:id="rId6"/>
    <p:sldId id="265" r:id="rId7"/>
    <p:sldId id="267" r:id="rId8"/>
    <p:sldId id="260" r:id="rId9"/>
    <p:sldId id="266" r:id="rId10"/>
    <p:sldId id="268" r:id="rId11"/>
    <p:sldId id="261" r:id="rId12"/>
    <p:sldId id="263" r:id="rId13"/>
    <p:sldId id="262" r:id="rId14"/>
  </p:sldIdLst>
  <p:sldSz cx="9144000" cy="5143500" type="screen16x9"/>
  <p:notesSz cx="6858000" cy="9144000"/>
  <p:embeddedFontLst>
    <p:embeddedFont>
      <p:font typeface="Montserrat" pitchFamily="2" charset="0"/>
      <p:regular r:id="rId16"/>
      <p:bold r:id="rId17"/>
      <p:italic r:id="rId18"/>
      <p:boldItalic r:id="rId19"/>
    </p:embeddedFont>
    <p:embeddedFont>
      <p:font typeface="Montserrat ExtraBold" pitchFamily="2" charset="0"/>
      <p:bold r:id="rId20"/>
      <p:boldItalic r:id="rId21"/>
    </p:embeddedFont>
    <p:embeddedFont>
      <p:font typeface="Montserrat ExtraLight" pitchFamily="2" charset="0"/>
      <p:regular r:id="rId22"/>
      <p:bold r:id="rId23"/>
      <p:italic r:id="rId24"/>
      <p:boldItalic r:id="rId25"/>
    </p:embeddedFont>
    <p:embeddedFont>
      <p:font typeface="Montserrat Medium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0" d="100"/>
          <a:sy n="140" d="100"/>
        </p:scale>
        <p:origin x="696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6cddd3b618_2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6cddd3b618_2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6cddd3b618_2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16cddd3b618_2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6cddd3b618_2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g16cddd3b618_2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6cddd3b618_2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16cddd3b618_2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6cddd3b618_2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g16cddd3b618_2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6cddd3b618_2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g16cddd3b618_2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6cddd3b618_2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g16cddd3b618_2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6538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6cddd3b618_2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g16cddd3b618_2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4181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6cddd3b618_2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g16cddd3b618_2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6cddd3b618_2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g16cddd3b618_2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1592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6cddd3b618_2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g16cddd3b618_2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5062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6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7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title" idx="8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7843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dist="28575" dir="6360000" algn="bl" rotWithShape="0">
              <a:schemeClr val="accent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2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98" name="Google Shape;9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4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5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8" name="Google Shape;118;p3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32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32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32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33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33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33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33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33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33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 txBox="1">
            <a:spLocks noGrp="1"/>
          </p:cNvSpPr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title" idx="2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title" idx="4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34"/>
          <p:cNvSpPr txBox="1">
            <a:spLocks noGrp="1"/>
          </p:cNvSpPr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6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6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6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36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3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6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36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36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6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36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36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36"/>
          <p:cNvSpPr txBox="1">
            <a:spLocks noGrp="1"/>
          </p:cNvSpPr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36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7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0" name="Google Shape;160;p37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37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3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3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3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3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3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3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3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40"/>
          <p:cNvSpPr txBox="1">
            <a:spLocks noGrp="1"/>
          </p:cNvSpPr>
          <p:nvPr>
            <p:ph type="subTitle" idx="1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41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4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6" name="Google Shape;186;p4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4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id" sz="10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id" sz="1000" b="0" i="0" u="none" strike="noStrike" cap="non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lang="id" sz="10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id" sz="1000" b="0" i="0" u="none" strike="noStrike" cap="non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lang="id" sz="10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id" sz="1000" b="0" i="0" u="none" strike="noStrike" cap="non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lang="id" sz="10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 b="0" i="0" u="none" strike="noStrike" cap="non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44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4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46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46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8"/>
          <p:cNvSpPr txBox="1">
            <a:spLocks noGrp="1"/>
          </p:cNvSpPr>
          <p:nvPr>
            <p:ph type="ctrTitle"/>
          </p:nvPr>
        </p:nvSpPr>
        <p:spPr>
          <a:xfrm>
            <a:off x="1447650" y="1475725"/>
            <a:ext cx="6248700" cy="1548900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498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/>
              <a:t>3D OBJEK OPENGL SPEAKER </a:t>
            </a:r>
            <a:endParaRPr/>
          </a:p>
        </p:txBody>
      </p:sp>
      <p:sp>
        <p:nvSpPr>
          <p:cNvPr id="204" name="Google Shape;204;p48"/>
          <p:cNvSpPr txBox="1">
            <a:spLocks noGrp="1"/>
          </p:cNvSpPr>
          <p:nvPr>
            <p:ph type="ctrTitle"/>
          </p:nvPr>
        </p:nvSpPr>
        <p:spPr>
          <a:xfrm>
            <a:off x="3471150" y="3166300"/>
            <a:ext cx="2201700" cy="429900"/>
          </a:xfrm>
          <a:prstGeom prst="rect">
            <a:avLst/>
          </a:prstGeom>
          <a:noFill/>
          <a:ln>
            <a:noFill/>
          </a:ln>
          <a:effectLst>
            <a:outerShdw blurRad="100013" dist="19050" dir="8460000" algn="bl" rotWithShape="0">
              <a:srgbClr val="76A5AF">
                <a:alpha val="498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 sz="2200" b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 </a:t>
            </a:r>
            <a:endParaRPr sz="2200" b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 sz="2300" b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KELOMPOK 6</a:t>
            </a:r>
            <a:endParaRPr sz="2300" b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205" name="Google Shape;205;p48"/>
          <p:cNvCxnSpPr/>
          <p:nvPr/>
        </p:nvCxnSpPr>
        <p:spPr>
          <a:xfrm>
            <a:off x="3190500" y="30246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3"/>
          <p:cNvSpPr txBox="1">
            <a:spLocks noGrp="1"/>
          </p:cNvSpPr>
          <p:nvPr>
            <p:ph type="ctrTitle"/>
          </p:nvPr>
        </p:nvSpPr>
        <p:spPr>
          <a:xfrm>
            <a:off x="2407625" y="157600"/>
            <a:ext cx="4742400" cy="676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784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id" sz="2400" dirty="0">
                <a:solidFill>
                  <a:schemeClr val="accent1"/>
                </a:solidFill>
              </a:rPr>
              <a:t>TAMPILAN 3D OBJEK</a:t>
            </a:r>
            <a:endParaRPr sz="2400" dirty="0">
              <a:solidFill>
                <a:schemeClr val="accent1"/>
              </a:solidFill>
            </a:endParaRPr>
          </a:p>
        </p:txBody>
      </p:sp>
      <p:pic>
        <p:nvPicPr>
          <p:cNvPr id="285" name="Google Shape;28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925" y="958150"/>
            <a:ext cx="6848090" cy="38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F12A72-4B34-0D4B-99DD-348E6878B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814" y="1146757"/>
            <a:ext cx="4516372" cy="2849987"/>
          </a:xfrm>
          <a:prstGeom prst="rect">
            <a:avLst/>
          </a:prstGeom>
        </p:spPr>
      </p:pic>
      <p:sp>
        <p:nvSpPr>
          <p:cNvPr id="6" name="Google Shape;284;p53">
            <a:extLst>
              <a:ext uri="{FF2B5EF4-FFF2-40B4-BE49-F238E27FC236}">
                <a16:creationId xmlns:a16="http://schemas.microsoft.com/office/drawing/2014/main" id="{454C9058-9E64-DA0A-154F-3C2BE6B9681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200800" y="157600"/>
            <a:ext cx="4742400" cy="676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784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2400" dirty="0">
                <a:solidFill>
                  <a:schemeClr val="accent1"/>
                </a:solidFill>
              </a:rPr>
              <a:t>LIST LOG COMMIT</a:t>
            </a:r>
          </a:p>
        </p:txBody>
      </p:sp>
    </p:spTree>
    <p:extLst>
      <p:ext uri="{BB962C8B-B14F-4D97-AF65-F5344CB8AC3E}">
        <p14:creationId xmlns:p14="http://schemas.microsoft.com/office/powerpoint/2010/main" val="30464452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4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"/>
              <a:t>KELOMPOK 6</a:t>
            </a:r>
            <a:endParaRPr/>
          </a:p>
        </p:txBody>
      </p:sp>
      <p:sp>
        <p:nvSpPr>
          <p:cNvPr id="291" name="Google Shape;291;p54"/>
          <p:cNvSpPr txBox="1">
            <a:spLocks noGrp="1"/>
          </p:cNvSpPr>
          <p:nvPr>
            <p:ph type="ctrTitle"/>
          </p:nvPr>
        </p:nvSpPr>
        <p:spPr>
          <a:xfrm>
            <a:off x="1850525" y="1843725"/>
            <a:ext cx="5442900" cy="9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d" sz="5000">
                <a:solidFill>
                  <a:schemeClr val="accent1"/>
                </a:solidFill>
              </a:rPr>
              <a:t>TERIMA KASIH</a:t>
            </a:r>
            <a:endParaRPr sz="500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9"/>
          <p:cNvSpPr txBox="1">
            <a:spLocks noGrp="1"/>
          </p:cNvSpPr>
          <p:nvPr>
            <p:ph type="title" idx="6"/>
          </p:nvPr>
        </p:nvSpPr>
        <p:spPr>
          <a:xfrm>
            <a:off x="-47850" y="1220325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/>
              <a:t>01</a:t>
            </a:r>
            <a:endParaRPr/>
          </a:p>
        </p:txBody>
      </p:sp>
      <p:sp>
        <p:nvSpPr>
          <p:cNvPr id="211" name="Google Shape;211;p49"/>
          <p:cNvSpPr txBox="1">
            <a:spLocks noGrp="1"/>
          </p:cNvSpPr>
          <p:nvPr>
            <p:ph type="title"/>
          </p:nvPr>
        </p:nvSpPr>
        <p:spPr>
          <a:xfrm>
            <a:off x="2197160" y="2196063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d"/>
              <a:t>Rafi Iyad Madani chaidir</a:t>
            </a:r>
            <a:endParaRPr/>
          </a:p>
        </p:txBody>
      </p:sp>
      <p:sp>
        <p:nvSpPr>
          <p:cNvPr id="212" name="Google Shape;212;p49"/>
          <p:cNvSpPr txBox="1">
            <a:spLocks noGrp="1"/>
          </p:cNvSpPr>
          <p:nvPr>
            <p:ph type="subTitle" idx="1"/>
          </p:nvPr>
        </p:nvSpPr>
        <p:spPr>
          <a:xfrm>
            <a:off x="2197138" y="2646213"/>
            <a:ext cx="20670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"/>
              <a:t>E1E121036</a:t>
            </a:r>
            <a:endParaRPr/>
          </a:p>
        </p:txBody>
      </p:sp>
      <p:sp>
        <p:nvSpPr>
          <p:cNvPr id="213" name="Google Shape;213;p49"/>
          <p:cNvSpPr txBox="1">
            <a:spLocks noGrp="1"/>
          </p:cNvSpPr>
          <p:nvPr>
            <p:ph type="title" idx="2"/>
          </p:nvPr>
        </p:nvSpPr>
        <p:spPr>
          <a:xfrm>
            <a:off x="4250674" y="2279925"/>
            <a:ext cx="26610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d"/>
              <a:t>Nasir Azis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d"/>
              <a:t>Jaelani</a:t>
            </a:r>
            <a:endParaRPr/>
          </a:p>
        </p:txBody>
      </p:sp>
      <p:sp>
        <p:nvSpPr>
          <p:cNvPr id="214" name="Google Shape;214;p49"/>
          <p:cNvSpPr txBox="1">
            <a:spLocks noGrp="1"/>
          </p:cNvSpPr>
          <p:nvPr>
            <p:ph type="subTitle" idx="3"/>
          </p:nvPr>
        </p:nvSpPr>
        <p:spPr>
          <a:xfrm>
            <a:off x="4519888" y="2654050"/>
            <a:ext cx="2067000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"/>
              <a:t>E1E121006</a:t>
            </a:r>
            <a:endParaRPr/>
          </a:p>
        </p:txBody>
      </p:sp>
      <p:sp>
        <p:nvSpPr>
          <p:cNvPr id="215" name="Google Shape;215;p49"/>
          <p:cNvSpPr txBox="1">
            <a:spLocks noGrp="1"/>
          </p:cNvSpPr>
          <p:nvPr>
            <p:ph type="title" idx="4"/>
          </p:nvPr>
        </p:nvSpPr>
        <p:spPr>
          <a:xfrm>
            <a:off x="101950" y="1944225"/>
            <a:ext cx="17277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d"/>
              <a:t>Muh. Yusran</a:t>
            </a:r>
            <a:endParaRPr/>
          </a:p>
        </p:txBody>
      </p:sp>
      <p:sp>
        <p:nvSpPr>
          <p:cNvPr id="216" name="Google Shape;216;p49"/>
          <p:cNvSpPr txBox="1">
            <a:spLocks noGrp="1"/>
          </p:cNvSpPr>
          <p:nvPr>
            <p:ph type="subTitle" idx="5"/>
          </p:nvPr>
        </p:nvSpPr>
        <p:spPr>
          <a:xfrm>
            <a:off x="-47850" y="2646225"/>
            <a:ext cx="20670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"/>
              <a:t>E1E121080</a:t>
            </a:r>
            <a:endParaRPr/>
          </a:p>
        </p:txBody>
      </p:sp>
      <p:sp>
        <p:nvSpPr>
          <p:cNvPr id="217" name="Google Shape;217;p49"/>
          <p:cNvSpPr txBox="1">
            <a:spLocks noGrp="1"/>
          </p:cNvSpPr>
          <p:nvPr>
            <p:ph type="title" idx="7"/>
          </p:nvPr>
        </p:nvSpPr>
        <p:spPr>
          <a:xfrm>
            <a:off x="2135825" y="1220325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/>
              <a:t>02</a:t>
            </a:r>
            <a:endParaRPr/>
          </a:p>
        </p:txBody>
      </p:sp>
      <p:sp>
        <p:nvSpPr>
          <p:cNvPr id="218" name="Google Shape;218;p49"/>
          <p:cNvSpPr txBox="1">
            <a:spLocks noGrp="1"/>
          </p:cNvSpPr>
          <p:nvPr>
            <p:ph type="title" idx="8"/>
          </p:nvPr>
        </p:nvSpPr>
        <p:spPr>
          <a:xfrm>
            <a:off x="4508925" y="12822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/>
              <a:t>03</a:t>
            </a:r>
            <a:endParaRPr/>
          </a:p>
        </p:txBody>
      </p:sp>
      <p:cxnSp>
        <p:nvCxnSpPr>
          <p:cNvPr id="219" name="Google Shape;219;p49"/>
          <p:cNvCxnSpPr/>
          <p:nvPr/>
        </p:nvCxnSpPr>
        <p:spPr>
          <a:xfrm>
            <a:off x="787050" y="192991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cxnSp>
        <p:nvCxnSpPr>
          <p:cNvPr id="220" name="Google Shape;220;p49"/>
          <p:cNvCxnSpPr/>
          <p:nvPr/>
        </p:nvCxnSpPr>
        <p:spPr>
          <a:xfrm>
            <a:off x="2998713" y="1944235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cxnSp>
        <p:nvCxnSpPr>
          <p:cNvPr id="221" name="Google Shape;221;p49"/>
          <p:cNvCxnSpPr/>
          <p:nvPr/>
        </p:nvCxnSpPr>
        <p:spPr>
          <a:xfrm>
            <a:off x="5328275" y="1989773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sp>
        <p:nvSpPr>
          <p:cNvPr id="222" name="Google Shape;222;p49"/>
          <p:cNvSpPr txBox="1">
            <a:spLocks noGrp="1"/>
          </p:cNvSpPr>
          <p:nvPr>
            <p:ph type="title" idx="6"/>
          </p:nvPr>
        </p:nvSpPr>
        <p:spPr>
          <a:xfrm>
            <a:off x="6777100" y="12822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/>
              <a:t>04</a:t>
            </a:r>
            <a:endParaRPr/>
          </a:p>
        </p:txBody>
      </p:sp>
      <p:sp>
        <p:nvSpPr>
          <p:cNvPr id="223" name="Google Shape;223;p49"/>
          <p:cNvSpPr txBox="1">
            <a:spLocks noGrp="1"/>
          </p:cNvSpPr>
          <p:nvPr>
            <p:ph type="title" idx="4"/>
          </p:nvPr>
        </p:nvSpPr>
        <p:spPr>
          <a:xfrm>
            <a:off x="6848400" y="2151675"/>
            <a:ext cx="2067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d"/>
              <a:t>Wahyu Nahda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d"/>
              <a:t>Putra</a:t>
            </a:r>
            <a:endParaRPr/>
          </a:p>
        </p:txBody>
      </p:sp>
      <p:sp>
        <p:nvSpPr>
          <p:cNvPr id="224" name="Google Shape;224;p49"/>
          <p:cNvSpPr txBox="1">
            <a:spLocks noGrp="1"/>
          </p:cNvSpPr>
          <p:nvPr>
            <p:ph type="subTitle" idx="5"/>
          </p:nvPr>
        </p:nvSpPr>
        <p:spPr>
          <a:xfrm>
            <a:off x="6842625" y="2614338"/>
            <a:ext cx="20670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"/>
              <a:t>E1E121016</a:t>
            </a:r>
            <a:endParaRPr/>
          </a:p>
        </p:txBody>
      </p:sp>
      <p:cxnSp>
        <p:nvCxnSpPr>
          <p:cNvPr id="225" name="Google Shape;225;p49"/>
          <p:cNvCxnSpPr/>
          <p:nvPr/>
        </p:nvCxnSpPr>
        <p:spPr>
          <a:xfrm>
            <a:off x="7715875" y="200281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0"/>
              </a:srgbClr>
            </a:outerShdw>
          </a:effectLst>
        </p:spPr>
      </p:cxnSp>
      <p:sp>
        <p:nvSpPr>
          <p:cNvPr id="226" name="Google Shape;226;p49"/>
          <p:cNvSpPr txBox="1">
            <a:spLocks noGrp="1"/>
          </p:cNvSpPr>
          <p:nvPr>
            <p:ph type="title"/>
          </p:nvPr>
        </p:nvSpPr>
        <p:spPr>
          <a:xfrm>
            <a:off x="5582525" y="4608975"/>
            <a:ext cx="20670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d"/>
              <a:t>Zahra Vebryan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d"/>
              <a:t>Maharani</a:t>
            </a:r>
            <a:endParaRPr/>
          </a:p>
        </p:txBody>
      </p:sp>
      <p:sp>
        <p:nvSpPr>
          <p:cNvPr id="227" name="Google Shape;227;p49"/>
          <p:cNvSpPr txBox="1">
            <a:spLocks noGrp="1"/>
          </p:cNvSpPr>
          <p:nvPr>
            <p:ph type="subTitle" idx="1"/>
          </p:nvPr>
        </p:nvSpPr>
        <p:spPr>
          <a:xfrm>
            <a:off x="5605663" y="4817775"/>
            <a:ext cx="20670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"/>
              <a:t>E1E121018</a:t>
            </a:r>
            <a:endParaRPr/>
          </a:p>
        </p:txBody>
      </p:sp>
      <p:sp>
        <p:nvSpPr>
          <p:cNvPr id="228" name="Google Shape;228;p49"/>
          <p:cNvSpPr txBox="1">
            <a:spLocks noGrp="1"/>
          </p:cNvSpPr>
          <p:nvPr>
            <p:ph type="title" idx="7"/>
          </p:nvPr>
        </p:nvSpPr>
        <p:spPr>
          <a:xfrm>
            <a:off x="5605675" y="3442313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/>
              <a:t>07</a:t>
            </a:r>
            <a:endParaRPr/>
          </a:p>
        </p:txBody>
      </p:sp>
      <p:cxnSp>
        <p:nvCxnSpPr>
          <p:cNvPr id="229" name="Google Shape;229;p49"/>
          <p:cNvCxnSpPr/>
          <p:nvPr/>
        </p:nvCxnSpPr>
        <p:spPr>
          <a:xfrm>
            <a:off x="6440563" y="414161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0"/>
              </a:srgbClr>
            </a:outerShdw>
          </a:effectLst>
        </p:spPr>
      </p:cxnSp>
      <p:sp>
        <p:nvSpPr>
          <p:cNvPr id="230" name="Google Shape;230;p49"/>
          <p:cNvSpPr txBox="1">
            <a:spLocks noGrp="1"/>
          </p:cNvSpPr>
          <p:nvPr>
            <p:ph type="title"/>
          </p:nvPr>
        </p:nvSpPr>
        <p:spPr>
          <a:xfrm>
            <a:off x="3242272" y="4141600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d"/>
              <a:t>Putri Elisya</a:t>
            </a:r>
            <a:endParaRPr/>
          </a:p>
        </p:txBody>
      </p:sp>
      <p:sp>
        <p:nvSpPr>
          <p:cNvPr id="231" name="Google Shape;231;p49"/>
          <p:cNvSpPr txBox="1">
            <a:spLocks noGrp="1"/>
          </p:cNvSpPr>
          <p:nvPr>
            <p:ph type="subTitle" idx="1"/>
          </p:nvPr>
        </p:nvSpPr>
        <p:spPr>
          <a:xfrm>
            <a:off x="3242263" y="4817775"/>
            <a:ext cx="20670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"/>
              <a:t>E1E121084</a:t>
            </a:r>
            <a:endParaRPr/>
          </a:p>
        </p:txBody>
      </p:sp>
      <p:sp>
        <p:nvSpPr>
          <p:cNvPr id="232" name="Google Shape;232;p49"/>
          <p:cNvSpPr txBox="1">
            <a:spLocks noGrp="1"/>
          </p:cNvSpPr>
          <p:nvPr>
            <p:ph type="title" idx="7"/>
          </p:nvPr>
        </p:nvSpPr>
        <p:spPr>
          <a:xfrm>
            <a:off x="3242275" y="3442288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/>
              <a:t>06</a:t>
            </a:r>
            <a:endParaRPr/>
          </a:p>
        </p:txBody>
      </p:sp>
      <p:cxnSp>
        <p:nvCxnSpPr>
          <p:cNvPr id="233" name="Google Shape;233;p49"/>
          <p:cNvCxnSpPr/>
          <p:nvPr/>
        </p:nvCxnSpPr>
        <p:spPr>
          <a:xfrm>
            <a:off x="4077175" y="414161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0"/>
              </a:srgbClr>
            </a:outerShdw>
          </a:effectLst>
        </p:spPr>
      </p:cxnSp>
      <p:sp>
        <p:nvSpPr>
          <p:cNvPr id="234" name="Google Shape;234;p49"/>
          <p:cNvSpPr txBox="1">
            <a:spLocks noGrp="1"/>
          </p:cNvSpPr>
          <p:nvPr>
            <p:ph type="title"/>
          </p:nvPr>
        </p:nvSpPr>
        <p:spPr>
          <a:xfrm>
            <a:off x="844501" y="4407375"/>
            <a:ext cx="19521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d"/>
              <a:t>Wd. Azzahra A.H.</a:t>
            </a:r>
            <a:endParaRPr/>
          </a:p>
        </p:txBody>
      </p:sp>
      <p:sp>
        <p:nvSpPr>
          <p:cNvPr id="235" name="Google Shape;235;p49"/>
          <p:cNvSpPr txBox="1">
            <a:spLocks noGrp="1"/>
          </p:cNvSpPr>
          <p:nvPr>
            <p:ph type="subTitle" idx="1"/>
          </p:nvPr>
        </p:nvSpPr>
        <p:spPr>
          <a:xfrm>
            <a:off x="810213" y="4841975"/>
            <a:ext cx="20670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"/>
              <a:t>E1E121014</a:t>
            </a:r>
            <a:endParaRPr/>
          </a:p>
        </p:txBody>
      </p:sp>
      <p:sp>
        <p:nvSpPr>
          <p:cNvPr id="236" name="Google Shape;236;p49"/>
          <p:cNvSpPr txBox="1">
            <a:spLocks noGrp="1"/>
          </p:cNvSpPr>
          <p:nvPr>
            <p:ph type="title" idx="7"/>
          </p:nvPr>
        </p:nvSpPr>
        <p:spPr>
          <a:xfrm>
            <a:off x="787050" y="3417688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d"/>
              <a:t>05</a:t>
            </a:r>
            <a:endParaRPr/>
          </a:p>
        </p:txBody>
      </p:sp>
      <p:cxnSp>
        <p:nvCxnSpPr>
          <p:cNvPr id="237" name="Google Shape;237;p49"/>
          <p:cNvCxnSpPr/>
          <p:nvPr/>
        </p:nvCxnSpPr>
        <p:spPr>
          <a:xfrm>
            <a:off x="1621938" y="414161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0"/>
              </a:srgbClr>
            </a:outerShdw>
          </a:effectLst>
        </p:spPr>
      </p:cxnSp>
      <p:sp>
        <p:nvSpPr>
          <p:cNvPr id="238" name="Google Shape;238;p49"/>
          <p:cNvSpPr txBox="1"/>
          <p:nvPr/>
        </p:nvSpPr>
        <p:spPr>
          <a:xfrm>
            <a:off x="402300" y="60050"/>
            <a:ext cx="8113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3600" b="1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NAMA KELOMPOK 6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0"/>
          <p:cNvSpPr txBox="1">
            <a:spLocks noGrp="1"/>
          </p:cNvSpPr>
          <p:nvPr>
            <p:ph type="title"/>
          </p:nvPr>
        </p:nvSpPr>
        <p:spPr>
          <a:xfrm>
            <a:off x="5337175" y="1157800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d"/>
              <a:t>About The Project</a:t>
            </a:r>
            <a:endParaRPr/>
          </a:p>
        </p:txBody>
      </p:sp>
      <p:sp>
        <p:nvSpPr>
          <p:cNvPr id="244" name="Google Shape;244;p50"/>
          <p:cNvSpPr txBox="1">
            <a:spLocks noGrp="1"/>
          </p:cNvSpPr>
          <p:nvPr>
            <p:ph type="body" idx="1"/>
          </p:nvPr>
        </p:nvSpPr>
        <p:spPr>
          <a:xfrm>
            <a:off x="5337175" y="2339625"/>
            <a:ext cx="28374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id"/>
              <a:t>Membuat projek 3D menggunakan aplikasi Code Block dengan  bahasa C++ dan Library OpenGL.</a:t>
            </a:r>
            <a:endParaRPr/>
          </a:p>
        </p:txBody>
      </p:sp>
      <p:cxnSp>
        <p:nvCxnSpPr>
          <p:cNvPr id="245" name="Google Shape;245;p50"/>
          <p:cNvCxnSpPr/>
          <p:nvPr/>
        </p:nvCxnSpPr>
        <p:spPr>
          <a:xfrm>
            <a:off x="5225150" y="1540302"/>
            <a:ext cx="0" cy="2189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21B967B-C7E5-8AD8-BBA0-B0AA0F8BB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30" y="866633"/>
            <a:ext cx="2971929" cy="3657101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1"/>
          <p:cNvSpPr txBox="1">
            <a:spLocks noGrp="1"/>
          </p:cNvSpPr>
          <p:nvPr>
            <p:ph type="title" idx="4"/>
          </p:nvPr>
        </p:nvSpPr>
        <p:spPr>
          <a:xfrm>
            <a:off x="2424250" y="414025"/>
            <a:ext cx="5369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d"/>
              <a:t>TAHAPAN MEMBUAT OBJEK</a:t>
            </a:r>
            <a:endParaRPr/>
          </a:p>
        </p:txBody>
      </p:sp>
      <p:cxnSp>
        <p:nvCxnSpPr>
          <p:cNvPr id="252" name="Google Shape;252;p51"/>
          <p:cNvCxnSpPr/>
          <p:nvPr/>
        </p:nvCxnSpPr>
        <p:spPr>
          <a:xfrm rot="10800000" flipH="1">
            <a:off x="3499550" y="990125"/>
            <a:ext cx="2757600" cy="15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sp>
        <p:nvSpPr>
          <p:cNvPr id="253" name="Google Shape;253;p51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d"/>
              <a:t>Warna</a:t>
            </a:r>
            <a:endParaRPr/>
          </a:p>
        </p:txBody>
      </p:sp>
      <p:sp>
        <p:nvSpPr>
          <p:cNvPr id="254" name="Google Shape;254;p51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"/>
              <a:t>Pemberian warna pada vertex sesuai dengan referensi yang digunakan. </a:t>
            </a:r>
            <a:endParaRPr/>
          </a:p>
        </p:txBody>
      </p:sp>
      <p:sp>
        <p:nvSpPr>
          <p:cNvPr id="255" name="Google Shape;255;p51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d"/>
              <a:t>Keyboard</a:t>
            </a:r>
            <a:endParaRPr/>
          </a:p>
        </p:txBody>
      </p:sp>
      <p:sp>
        <p:nvSpPr>
          <p:cNvPr id="256" name="Google Shape;256;p51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"/>
              <a:t>Menambahkan fungsi keyboard untuk membuat object berputar atau berotasi.</a:t>
            </a:r>
            <a:endParaRPr/>
          </a:p>
        </p:txBody>
      </p:sp>
      <p:sp>
        <p:nvSpPr>
          <p:cNvPr id="257" name="Google Shape;257;p51"/>
          <p:cNvSpPr txBox="1">
            <a:spLocks noGrp="1"/>
          </p:cNvSpPr>
          <p:nvPr>
            <p:ph type="title" idx="5"/>
          </p:nvPr>
        </p:nvSpPr>
        <p:spPr>
          <a:xfrm>
            <a:off x="1048450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d"/>
              <a:t>Bentuk Speaker</a:t>
            </a:r>
            <a:endParaRPr/>
          </a:p>
        </p:txBody>
      </p:sp>
      <p:sp>
        <p:nvSpPr>
          <p:cNvPr id="258" name="Google Shape;258;p51"/>
          <p:cNvSpPr txBox="1">
            <a:spLocks noGrp="1"/>
          </p:cNvSpPr>
          <p:nvPr>
            <p:ph type="subTitle" idx="6"/>
          </p:nvPr>
        </p:nvSpPr>
        <p:spPr>
          <a:xfrm>
            <a:off x="1048447" y="346142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"/>
              <a:t>Membuat kubus kemudian mengubah ukurannya dengan menambahkan ukuran tingginya.</a:t>
            </a:r>
            <a:endParaRPr/>
          </a:p>
        </p:txBody>
      </p:sp>
      <p:cxnSp>
        <p:nvCxnSpPr>
          <p:cNvPr id="259" name="Google Shape;259;p51"/>
          <p:cNvCxnSpPr/>
          <p:nvPr/>
        </p:nvCxnSpPr>
        <p:spPr>
          <a:xfrm>
            <a:off x="4436097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cxnSp>
        <p:nvCxnSpPr>
          <p:cNvPr id="260" name="Google Shape;260;p51"/>
          <p:cNvCxnSpPr/>
          <p:nvPr/>
        </p:nvCxnSpPr>
        <p:spPr>
          <a:xfrm>
            <a:off x="6926150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cxnSp>
        <p:nvCxnSpPr>
          <p:cNvPr id="261" name="Google Shape;261;p51"/>
          <p:cNvCxnSpPr/>
          <p:nvPr/>
        </p:nvCxnSpPr>
        <p:spPr>
          <a:xfrm>
            <a:off x="1946050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sp>
        <p:nvSpPr>
          <p:cNvPr id="262" name="Google Shape;262;p51"/>
          <p:cNvSpPr/>
          <p:nvPr/>
        </p:nvSpPr>
        <p:spPr>
          <a:xfrm>
            <a:off x="17396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51"/>
          <p:cNvSpPr/>
          <p:nvPr/>
        </p:nvSpPr>
        <p:spPr>
          <a:xfrm>
            <a:off x="4229697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51"/>
          <p:cNvSpPr/>
          <p:nvPr/>
        </p:nvSpPr>
        <p:spPr>
          <a:xfrm>
            <a:off x="67197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51"/>
          <p:cNvSpPr/>
          <p:nvPr/>
        </p:nvSpPr>
        <p:spPr>
          <a:xfrm>
            <a:off x="6850102" y="2024450"/>
            <a:ext cx="423884" cy="409986"/>
          </a:xfrm>
          <a:custGeom>
            <a:avLst/>
            <a:gdLst/>
            <a:ahLst/>
            <a:cxnLst/>
            <a:rect l="l" t="t" r="r" b="b"/>
            <a:pathLst>
              <a:path w="11407" h="11033" extrusionOk="0">
                <a:moveTo>
                  <a:pt x="1698" y="1130"/>
                </a:moveTo>
                <a:cubicBezTo>
                  <a:pt x="1739" y="1130"/>
                  <a:pt x="1780" y="1133"/>
                  <a:pt x="1822" y="1137"/>
                </a:cubicBezTo>
                <a:lnTo>
                  <a:pt x="1143" y="3626"/>
                </a:lnTo>
                <a:cubicBezTo>
                  <a:pt x="643" y="3423"/>
                  <a:pt x="357" y="2852"/>
                  <a:pt x="512" y="2316"/>
                </a:cubicBezTo>
                <a:lnTo>
                  <a:pt x="607" y="1959"/>
                </a:lnTo>
                <a:cubicBezTo>
                  <a:pt x="750" y="1453"/>
                  <a:pt x="1207" y="1130"/>
                  <a:pt x="1698" y="1130"/>
                </a:cubicBezTo>
                <a:close/>
                <a:moveTo>
                  <a:pt x="2641" y="304"/>
                </a:moveTo>
                <a:cubicBezTo>
                  <a:pt x="2755" y="304"/>
                  <a:pt x="2867" y="357"/>
                  <a:pt x="2929" y="471"/>
                </a:cubicBezTo>
                <a:cubicBezTo>
                  <a:pt x="2977" y="542"/>
                  <a:pt x="2989" y="649"/>
                  <a:pt x="2965" y="732"/>
                </a:cubicBezTo>
                <a:lnTo>
                  <a:pt x="1941" y="4566"/>
                </a:lnTo>
                <a:cubicBezTo>
                  <a:pt x="1905" y="4650"/>
                  <a:pt x="1846" y="4733"/>
                  <a:pt x="1774" y="4769"/>
                </a:cubicBezTo>
                <a:cubicBezTo>
                  <a:pt x="1719" y="4806"/>
                  <a:pt x="1659" y="4822"/>
                  <a:pt x="1601" y="4822"/>
                </a:cubicBezTo>
                <a:cubicBezTo>
                  <a:pt x="1396" y="4822"/>
                  <a:pt x="1207" y="4619"/>
                  <a:pt x="1262" y="4388"/>
                </a:cubicBezTo>
                <a:cubicBezTo>
                  <a:pt x="1310" y="4209"/>
                  <a:pt x="2215" y="828"/>
                  <a:pt x="2298" y="566"/>
                </a:cubicBezTo>
                <a:cubicBezTo>
                  <a:pt x="2339" y="397"/>
                  <a:pt x="2491" y="304"/>
                  <a:pt x="2641" y="304"/>
                </a:cubicBezTo>
                <a:close/>
                <a:moveTo>
                  <a:pt x="8751" y="3792"/>
                </a:moveTo>
                <a:lnTo>
                  <a:pt x="10168" y="4173"/>
                </a:lnTo>
                <a:lnTo>
                  <a:pt x="9894" y="5185"/>
                </a:lnTo>
                <a:lnTo>
                  <a:pt x="8489" y="4804"/>
                </a:lnTo>
                <a:cubicBezTo>
                  <a:pt x="8525" y="4614"/>
                  <a:pt x="8704" y="3983"/>
                  <a:pt x="8751" y="3792"/>
                </a:cubicBezTo>
                <a:close/>
                <a:moveTo>
                  <a:pt x="10789" y="3812"/>
                </a:moveTo>
                <a:cubicBezTo>
                  <a:pt x="10804" y="3812"/>
                  <a:pt x="10819" y="3813"/>
                  <a:pt x="10835" y="3816"/>
                </a:cubicBezTo>
                <a:cubicBezTo>
                  <a:pt x="10954" y="3852"/>
                  <a:pt x="11025" y="3971"/>
                  <a:pt x="11001" y="4090"/>
                </a:cubicBezTo>
                <a:lnTo>
                  <a:pt x="10573" y="5662"/>
                </a:lnTo>
                <a:cubicBezTo>
                  <a:pt x="10542" y="5765"/>
                  <a:pt x="10447" y="5833"/>
                  <a:pt x="10345" y="5833"/>
                </a:cubicBezTo>
                <a:cubicBezTo>
                  <a:pt x="10330" y="5833"/>
                  <a:pt x="10314" y="5831"/>
                  <a:pt x="10299" y="5828"/>
                </a:cubicBezTo>
                <a:cubicBezTo>
                  <a:pt x="10180" y="5805"/>
                  <a:pt x="10120" y="5626"/>
                  <a:pt x="10132" y="5566"/>
                </a:cubicBezTo>
                <a:cubicBezTo>
                  <a:pt x="10179" y="5391"/>
                  <a:pt x="10560" y="3982"/>
                  <a:pt x="10573" y="3982"/>
                </a:cubicBezTo>
                <a:cubicBezTo>
                  <a:pt x="10573" y="3982"/>
                  <a:pt x="10573" y="3982"/>
                  <a:pt x="10573" y="3983"/>
                </a:cubicBezTo>
                <a:cubicBezTo>
                  <a:pt x="10594" y="3879"/>
                  <a:pt x="10687" y="3812"/>
                  <a:pt x="10789" y="3812"/>
                </a:cubicBezTo>
                <a:close/>
                <a:moveTo>
                  <a:pt x="4679" y="4983"/>
                </a:moveTo>
                <a:lnTo>
                  <a:pt x="6799" y="5447"/>
                </a:lnTo>
                <a:lnTo>
                  <a:pt x="6799" y="5924"/>
                </a:lnTo>
                <a:cubicBezTo>
                  <a:pt x="6799" y="6245"/>
                  <a:pt x="6537" y="6531"/>
                  <a:pt x="6191" y="6531"/>
                </a:cubicBezTo>
                <a:lnTo>
                  <a:pt x="5286" y="6531"/>
                </a:lnTo>
                <a:cubicBezTo>
                  <a:pt x="4953" y="6531"/>
                  <a:pt x="4667" y="6257"/>
                  <a:pt x="4667" y="5924"/>
                </a:cubicBezTo>
                <a:lnTo>
                  <a:pt x="4667" y="4983"/>
                </a:lnTo>
                <a:close/>
                <a:moveTo>
                  <a:pt x="2644" y="0"/>
                </a:moveTo>
                <a:cubicBezTo>
                  <a:pt x="2359" y="0"/>
                  <a:pt x="2075" y="175"/>
                  <a:pt x="1988" y="494"/>
                </a:cubicBezTo>
                <a:lnTo>
                  <a:pt x="1905" y="840"/>
                </a:lnTo>
                <a:cubicBezTo>
                  <a:pt x="1835" y="829"/>
                  <a:pt x="1764" y="824"/>
                  <a:pt x="1694" y="824"/>
                </a:cubicBezTo>
                <a:cubicBezTo>
                  <a:pt x="1065" y="824"/>
                  <a:pt x="469" y="1246"/>
                  <a:pt x="298" y="1899"/>
                </a:cubicBezTo>
                <a:lnTo>
                  <a:pt x="191" y="2256"/>
                </a:lnTo>
                <a:cubicBezTo>
                  <a:pt x="0" y="2947"/>
                  <a:pt x="369" y="3685"/>
                  <a:pt x="1048" y="3959"/>
                </a:cubicBezTo>
                <a:lnTo>
                  <a:pt x="953" y="4292"/>
                </a:lnTo>
                <a:cubicBezTo>
                  <a:pt x="822" y="4751"/>
                  <a:pt x="1191" y="5150"/>
                  <a:pt x="1609" y="5150"/>
                </a:cubicBezTo>
                <a:cubicBezTo>
                  <a:pt x="1723" y="5150"/>
                  <a:pt x="1840" y="5121"/>
                  <a:pt x="1953" y="5054"/>
                </a:cubicBezTo>
                <a:cubicBezTo>
                  <a:pt x="2274" y="4876"/>
                  <a:pt x="2274" y="4554"/>
                  <a:pt x="2322" y="4459"/>
                </a:cubicBezTo>
                <a:lnTo>
                  <a:pt x="4358" y="4912"/>
                </a:lnTo>
                <a:lnTo>
                  <a:pt x="4358" y="5924"/>
                </a:lnTo>
                <a:cubicBezTo>
                  <a:pt x="4358" y="6436"/>
                  <a:pt x="4775" y="6852"/>
                  <a:pt x="5298" y="6852"/>
                </a:cubicBezTo>
                <a:lnTo>
                  <a:pt x="5584" y="6852"/>
                </a:lnTo>
                <a:lnTo>
                  <a:pt x="5584" y="7638"/>
                </a:lnTo>
                <a:lnTo>
                  <a:pt x="4001" y="7638"/>
                </a:lnTo>
                <a:cubicBezTo>
                  <a:pt x="3703" y="7638"/>
                  <a:pt x="3453" y="7900"/>
                  <a:pt x="3453" y="8198"/>
                </a:cubicBezTo>
                <a:cubicBezTo>
                  <a:pt x="3453" y="8495"/>
                  <a:pt x="3703" y="8745"/>
                  <a:pt x="4001" y="8745"/>
                </a:cubicBezTo>
                <a:lnTo>
                  <a:pt x="4298" y="8745"/>
                </a:lnTo>
                <a:lnTo>
                  <a:pt x="2679" y="10758"/>
                </a:lnTo>
                <a:cubicBezTo>
                  <a:pt x="2584" y="10865"/>
                  <a:pt x="2667" y="11019"/>
                  <a:pt x="2810" y="11019"/>
                </a:cubicBezTo>
                <a:cubicBezTo>
                  <a:pt x="2858" y="11019"/>
                  <a:pt x="2905" y="11008"/>
                  <a:pt x="2941" y="10960"/>
                </a:cubicBezTo>
                <a:lnTo>
                  <a:pt x="4727" y="8745"/>
                </a:lnTo>
                <a:lnTo>
                  <a:pt x="5596" y="8745"/>
                </a:lnTo>
                <a:lnTo>
                  <a:pt x="5596" y="10865"/>
                </a:lnTo>
                <a:cubicBezTo>
                  <a:pt x="5596" y="10948"/>
                  <a:pt x="5667" y="11019"/>
                  <a:pt x="5763" y="11019"/>
                </a:cubicBezTo>
                <a:cubicBezTo>
                  <a:pt x="5846" y="11019"/>
                  <a:pt x="5918" y="10948"/>
                  <a:pt x="5918" y="10865"/>
                </a:cubicBezTo>
                <a:lnTo>
                  <a:pt x="5918" y="8745"/>
                </a:lnTo>
                <a:lnTo>
                  <a:pt x="6787" y="8745"/>
                </a:lnTo>
                <a:lnTo>
                  <a:pt x="8573" y="10960"/>
                </a:lnTo>
                <a:cubicBezTo>
                  <a:pt x="8607" y="11009"/>
                  <a:pt x="8658" y="11033"/>
                  <a:pt x="8706" y="11033"/>
                </a:cubicBezTo>
                <a:cubicBezTo>
                  <a:pt x="8741" y="11033"/>
                  <a:pt x="8774" y="11020"/>
                  <a:pt x="8799" y="10996"/>
                </a:cubicBezTo>
                <a:cubicBezTo>
                  <a:pt x="8870" y="10936"/>
                  <a:pt x="8870" y="10829"/>
                  <a:pt x="8823" y="10769"/>
                </a:cubicBezTo>
                <a:lnTo>
                  <a:pt x="7203" y="8757"/>
                </a:lnTo>
                <a:lnTo>
                  <a:pt x="7501" y="8757"/>
                </a:lnTo>
                <a:cubicBezTo>
                  <a:pt x="7799" y="8757"/>
                  <a:pt x="8049" y="8507"/>
                  <a:pt x="8049" y="8210"/>
                </a:cubicBezTo>
                <a:cubicBezTo>
                  <a:pt x="8049" y="7912"/>
                  <a:pt x="7799" y="7662"/>
                  <a:pt x="7501" y="7662"/>
                </a:cubicBezTo>
                <a:lnTo>
                  <a:pt x="7108" y="7662"/>
                </a:lnTo>
                <a:cubicBezTo>
                  <a:pt x="7025" y="7662"/>
                  <a:pt x="6953" y="7733"/>
                  <a:pt x="6953" y="7817"/>
                </a:cubicBezTo>
                <a:cubicBezTo>
                  <a:pt x="6953" y="7912"/>
                  <a:pt x="7025" y="7983"/>
                  <a:pt x="7108" y="7983"/>
                </a:cubicBezTo>
                <a:lnTo>
                  <a:pt x="7501" y="7983"/>
                </a:lnTo>
                <a:cubicBezTo>
                  <a:pt x="7620" y="7983"/>
                  <a:pt x="7727" y="8091"/>
                  <a:pt x="7727" y="8210"/>
                </a:cubicBezTo>
                <a:cubicBezTo>
                  <a:pt x="7727" y="8329"/>
                  <a:pt x="7620" y="8436"/>
                  <a:pt x="7501" y="8436"/>
                </a:cubicBezTo>
                <a:lnTo>
                  <a:pt x="4024" y="8436"/>
                </a:lnTo>
                <a:cubicBezTo>
                  <a:pt x="3905" y="8436"/>
                  <a:pt x="3798" y="8329"/>
                  <a:pt x="3798" y="8210"/>
                </a:cubicBezTo>
                <a:cubicBezTo>
                  <a:pt x="3798" y="8091"/>
                  <a:pt x="3905" y="7983"/>
                  <a:pt x="4024" y="7983"/>
                </a:cubicBezTo>
                <a:lnTo>
                  <a:pt x="6489" y="7983"/>
                </a:lnTo>
                <a:cubicBezTo>
                  <a:pt x="6584" y="7983"/>
                  <a:pt x="6656" y="7912"/>
                  <a:pt x="6656" y="7817"/>
                </a:cubicBezTo>
                <a:cubicBezTo>
                  <a:pt x="6656" y="7733"/>
                  <a:pt x="6584" y="7662"/>
                  <a:pt x="6489" y="7662"/>
                </a:cubicBezTo>
                <a:lnTo>
                  <a:pt x="5929" y="7662"/>
                </a:lnTo>
                <a:lnTo>
                  <a:pt x="5929" y="6876"/>
                </a:lnTo>
                <a:lnTo>
                  <a:pt x="6203" y="6876"/>
                </a:lnTo>
                <a:cubicBezTo>
                  <a:pt x="6727" y="6876"/>
                  <a:pt x="7144" y="6459"/>
                  <a:pt x="7144" y="5935"/>
                </a:cubicBezTo>
                <a:lnTo>
                  <a:pt x="7144" y="5531"/>
                </a:lnTo>
                <a:lnTo>
                  <a:pt x="7668" y="5650"/>
                </a:lnTo>
                <a:cubicBezTo>
                  <a:pt x="7713" y="5660"/>
                  <a:pt x="7758" y="5665"/>
                  <a:pt x="7803" y="5665"/>
                </a:cubicBezTo>
                <a:cubicBezTo>
                  <a:pt x="8075" y="5665"/>
                  <a:pt x="8322" y="5484"/>
                  <a:pt x="8394" y="5197"/>
                </a:cubicBezTo>
                <a:lnTo>
                  <a:pt x="8406" y="5126"/>
                </a:lnTo>
                <a:lnTo>
                  <a:pt x="9823" y="5519"/>
                </a:lnTo>
                <a:cubicBezTo>
                  <a:pt x="9763" y="5793"/>
                  <a:pt x="9930" y="6078"/>
                  <a:pt x="10228" y="6150"/>
                </a:cubicBezTo>
                <a:cubicBezTo>
                  <a:pt x="10279" y="6164"/>
                  <a:pt x="10331" y="6171"/>
                  <a:pt x="10382" y="6171"/>
                </a:cubicBezTo>
                <a:cubicBezTo>
                  <a:pt x="10622" y="6171"/>
                  <a:pt x="10835" y="6015"/>
                  <a:pt x="10894" y="5769"/>
                </a:cubicBezTo>
                <a:lnTo>
                  <a:pt x="11323" y="4185"/>
                </a:lnTo>
                <a:cubicBezTo>
                  <a:pt x="11406" y="3888"/>
                  <a:pt x="11240" y="3590"/>
                  <a:pt x="10942" y="3519"/>
                </a:cubicBezTo>
                <a:cubicBezTo>
                  <a:pt x="10897" y="3507"/>
                  <a:pt x="10852" y="3502"/>
                  <a:pt x="10807" y="3502"/>
                </a:cubicBezTo>
                <a:cubicBezTo>
                  <a:pt x="10568" y="3502"/>
                  <a:pt x="10345" y="3655"/>
                  <a:pt x="10275" y="3876"/>
                </a:cubicBezTo>
                <a:lnTo>
                  <a:pt x="8858" y="3495"/>
                </a:lnTo>
                <a:lnTo>
                  <a:pt x="8870" y="3411"/>
                </a:lnTo>
                <a:cubicBezTo>
                  <a:pt x="8966" y="3090"/>
                  <a:pt x="8775" y="2757"/>
                  <a:pt x="8454" y="2673"/>
                </a:cubicBezTo>
                <a:lnTo>
                  <a:pt x="5679" y="1792"/>
                </a:lnTo>
                <a:cubicBezTo>
                  <a:pt x="5663" y="1787"/>
                  <a:pt x="5646" y="1785"/>
                  <a:pt x="5629" y="1785"/>
                </a:cubicBezTo>
                <a:cubicBezTo>
                  <a:pt x="5561" y="1785"/>
                  <a:pt x="5496" y="1823"/>
                  <a:pt x="5477" y="1899"/>
                </a:cubicBezTo>
                <a:cubicBezTo>
                  <a:pt x="5453" y="1983"/>
                  <a:pt x="5489" y="2078"/>
                  <a:pt x="5584" y="2102"/>
                </a:cubicBezTo>
                <a:lnTo>
                  <a:pt x="8346" y="2983"/>
                </a:lnTo>
                <a:cubicBezTo>
                  <a:pt x="8501" y="3030"/>
                  <a:pt x="8585" y="3197"/>
                  <a:pt x="8549" y="3340"/>
                </a:cubicBezTo>
                <a:cubicBezTo>
                  <a:pt x="8049" y="5162"/>
                  <a:pt x="8144" y="4816"/>
                  <a:pt x="8073" y="5126"/>
                </a:cubicBezTo>
                <a:cubicBezTo>
                  <a:pt x="8030" y="5263"/>
                  <a:pt x="7904" y="5344"/>
                  <a:pt x="7776" y="5344"/>
                </a:cubicBezTo>
                <a:cubicBezTo>
                  <a:pt x="7760" y="5344"/>
                  <a:pt x="7743" y="5343"/>
                  <a:pt x="7727" y="5340"/>
                </a:cubicBezTo>
                <a:lnTo>
                  <a:pt x="2393" y="4161"/>
                </a:lnTo>
                <a:lnTo>
                  <a:pt x="3155" y="1352"/>
                </a:lnTo>
                <a:lnTo>
                  <a:pt x="4977" y="1923"/>
                </a:lnTo>
                <a:cubicBezTo>
                  <a:pt x="4996" y="1931"/>
                  <a:pt x="5016" y="1935"/>
                  <a:pt x="5035" y="1935"/>
                </a:cubicBezTo>
                <a:cubicBezTo>
                  <a:pt x="5100" y="1935"/>
                  <a:pt x="5161" y="1892"/>
                  <a:pt x="5179" y="1828"/>
                </a:cubicBezTo>
                <a:cubicBezTo>
                  <a:pt x="5203" y="1733"/>
                  <a:pt x="5167" y="1649"/>
                  <a:pt x="5072" y="1614"/>
                </a:cubicBezTo>
                <a:lnTo>
                  <a:pt x="3239" y="1030"/>
                </a:lnTo>
                <a:cubicBezTo>
                  <a:pt x="3262" y="935"/>
                  <a:pt x="3405" y="661"/>
                  <a:pt x="3227" y="340"/>
                </a:cubicBezTo>
                <a:cubicBezTo>
                  <a:pt x="3095" y="109"/>
                  <a:pt x="2869" y="0"/>
                  <a:pt x="264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6" name="Google Shape;266;p51"/>
          <p:cNvGrpSpPr/>
          <p:nvPr/>
        </p:nvGrpSpPr>
        <p:grpSpPr>
          <a:xfrm>
            <a:off x="4408944" y="2017503"/>
            <a:ext cx="326106" cy="423908"/>
            <a:chOff x="3990517" y="3354173"/>
            <a:chExt cx="279559" cy="363402"/>
          </a:xfrm>
        </p:grpSpPr>
        <p:sp>
          <p:nvSpPr>
            <p:cNvPr id="267" name="Google Shape;267;p51"/>
            <p:cNvSpPr/>
            <p:nvPr/>
          </p:nvSpPr>
          <p:spPr>
            <a:xfrm>
              <a:off x="3990517" y="3354173"/>
              <a:ext cx="279559" cy="363402"/>
            </a:xfrm>
            <a:custGeom>
              <a:avLst/>
              <a:gdLst/>
              <a:ahLst/>
              <a:cxnLst/>
              <a:rect l="l" t="t" r="r" b="b"/>
              <a:pathLst>
                <a:path w="8776" h="11408" extrusionOk="0">
                  <a:moveTo>
                    <a:pt x="6322" y="346"/>
                  </a:moveTo>
                  <a:lnTo>
                    <a:pt x="6322" y="715"/>
                  </a:lnTo>
                  <a:lnTo>
                    <a:pt x="5537" y="715"/>
                  </a:lnTo>
                  <a:lnTo>
                    <a:pt x="5537" y="346"/>
                  </a:lnTo>
                  <a:close/>
                  <a:moveTo>
                    <a:pt x="6692" y="1049"/>
                  </a:moveTo>
                  <a:lnTo>
                    <a:pt x="6692" y="5121"/>
                  </a:lnTo>
                  <a:lnTo>
                    <a:pt x="5179" y="5121"/>
                  </a:lnTo>
                  <a:lnTo>
                    <a:pt x="5179" y="1049"/>
                  </a:lnTo>
                  <a:close/>
                  <a:moveTo>
                    <a:pt x="5763" y="5466"/>
                  </a:moveTo>
                  <a:lnTo>
                    <a:pt x="5763" y="6014"/>
                  </a:lnTo>
                  <a:lnTo>
                    <a:pt x="5465" y="6014"/>
                  </a:lnTo>
                  <a:lnTo>
                    <a:pt x="5465" y="5466"/>
                  </a:lnTo>
                  <a:close/>
                  <a:moveTo>
                    <a:pt x="6394" y="5466"/>
                  </a:moveTo>
                  <a:lnTo>
                    <a:pt x="6394" y="6633"/>
                  </a:lnTo>
                  <a:lnTo>
                    <a:pt x="6096" y="6633"/>
                  </a:lnTo>
                  <a:lnTo>
                    <a:pt x="6096" y="5466"/>
                  </a:lnTo>
                  <a:close/>
                  <a:moveTo>
                    <a:pt x="6953" y="8038"/>
                  </a:moveTo>
                  <a:cubicBezTo>
                    <a:pt x="7168" y="8038"/>
                    <a:pt x="7346" y="8216"/>
                    <a:pt x="7346" y="8443"/>
                  </a:cubicBezTo>
                  <a:cubicBezTo>
                    <a:pt x="7346" y="8669"/>
                    <a:pt x="7168" y="8847"/>
                    <a:pt x="6953" y="8847"/>
                  </a:cubicBezTo>
                  <a:lnTo>
                    <a:pt x="4584" y="8847"/>
                  </a:lnTo>
                  <a:lnTo>
                    <a:pt x="4584" y="8038"/>
                  </a:lnTo>
                  <a:close/>
                  <a:moveTo>
                    <a:pt x="6549" y="9193"/>
                  </a:moveTo>
                  <a:cubicBezTo>
                    <a:pt x="6537" y="9502"/>
                    <a:pt x="6275" y="9740"/>
                    <a:pt x="5965" y="9740"/>
                  </a:cubicBezTo>
                  <a:lnTo>
                    <a:pt x="4584" y="9740"/>
                  </a:lnTo>
                  <a:lnTo>
                    <a:pt x="4584" y="9193"/>
                  </a:lnTo>
                  <a:close/>
                  <a:moveTo>
                    <a:pt x="5882" y="10086"/>
                  </a:moveTo>
                  <a:lnTo>
                    <a:pt x="5882" y="10359"/>
                  </a:lnTo>
                  <a:lnTo>
                    <a:pt x="4584" y="10359"/>
                  </a:lnTo>
                  <a:lnTo>
                    <a:pt x="4584" y="10086"/>
                  </a:lnTo>
                  <a:close/>
                  <a:moveTo>
                    <a:pt x="4953" y="1"/>
                  </a:moveTo>
                  <a:cubicBezTo>
                    <a:pt x="4870" y="1"/>
                    <a:pt x="4787" y="72"/>
                    <a:pt x="4787" y="168"/>
                  </a:cubicBezTo>
                  <a:cubicBezTo>
                    <a:pt x="4787" y="263"/>
                    <a:pt x="4870" y="334"/>
                    <a:pt x="4953" y="334"/>
                  </a:cubicBezTo>
                  <a:lnTo>
                    <a:pt x="5144" y="334"/>
                  </a:lnTo>
                  <a:lnTo>
                    <a:pt x="5144" y="703"/>
                  </a:lnTo>
                  <a:lnTo>
                    <a:pt x="4953" y="703"/>
                  </a:lnTo>
                  <a:cubicBezTo>
                    <a:pt x="4870" y="703"/>
                    <a:pt x="4787" y="775"/>
                    <a:pt x="4787" y="870"/>
                  </a:cubicBezTo>
                  <a:lnTo>
                    <a:pt x="4787" y="1334"/>
                  </a:lnTo>
                  <a:lnTo>
                    <a:pt x="4370" y="1334"/>
                  </a:lnTo>
                  <a:cubicBezTo>
                    <a:pt x="3644" y="1334"/>
                    <a:pt x="2929" y="1513"/>
                    <a:pt x="2310" y="1846"/>
                  </a:cubicBezTo>
                  <a:cubicBezTo>
                    <a:pt x="2215" y="1894"/>
                    <a:pt x="2191" y="2001"/>
                    <a:pt x="2227" y="2073"/>
                  </a:cubicBezTo>
                  <a:cubicBezTo>
                    <a:pt x="2262" y="2132"/>
                    <a:pt x="2322" y="2168"/>
                    <a:pt x="2381" y="2168"/>
                  </a:cubicBezTo>
                  <a:cubicBezTo>
                    <a:pt x="2405" y="2168"/>
                    <a:pt x="2441" y="2168"/>
                    <a:pt x="2453" y="2144"/>
                  </a:cubicBezTo>
                  <a:cubicBezTo>
                    <a:pt x="3036" y="1835"/>
                    <a:pt x="3691" y="1668"/>
                    <a:pt x="4358" y="1668"/>
                  </a:cubicBezTo>
                  <a:lnTo>
                    <a:pt x="4775" y="1668"/>
                  </a:lnTo>
                  <a:lnTo>
                    <a:pt x="4775" y="3382"/>
                  </a:lnTo>
                  <a:lnTo>
                    <a:pt x="4358" y="3382"/>
                  </a:lnTo>
                  <a:cubicBezTo>
                    <a:pt x="3060" y="3382"/>
                    <a:pt x="2024" y="4430"/>
                    <a:pt x="2024" y="5716"/>
                  </a:cubicBezTo>
                  <a:cubicBezTo>
                    <a:pt x="2024" y="6954"/>
                    <a:pt x="2977" y="7966"/>
                    <a:pt x="4191" y="8038"/>
                  </a:cubicBezTo>
                  <a:lnTo>
                    <a:pt x="4191" y="9740"/>
                  </a:lnTo>
                  <a:cubicBezTo>
                    <a:pt x="2048" y="9645"/>
                    <a:pt x="346" y="7883"/>
                    <a:pt x="346" y="5716"/>
                  </a:cubicBezTo>
                  <a:cubicBezTo>
                    <a:pt x="346" y="4454"/>
                    <a:pt x="917" y="3299"/>
                    <a:pt x="1917" y="2525"/>
                  </a:cubicBezTo>
                  <a:cubicBezTo>
                    <a:pt x="1989" y="2466"/>
                    <a:pt x="2012" y="2358"/>
                    <a:pt x="1953" y="2287"/>
                  </a:cubicBezTo>
                  <a:cubicBezTo>
                    <a:pt x="1918" y="2238"/>
                    <a:pt x="1867" y="2214"/>
                    <a:pt x="1817" y="2214"/>
                  </a:cubicBezTo>
                  <a:cubicBezTo>
                    <a:pt x="1780" y="2214"/>
                    <a:pt x="1744" y="2226"/>
                    <a:pt x="1715" y="2251"/>
                  </a:cubicBezTo>
                  <a:cubicBezTo>
                    <a:pt x="1191" y="2656"/>
                    <a:pt x="762" y="3180"/>
                    <a:pt x="465" y="3751"/>
                  </a:cubicBezTo>
                  <a:cubicBezTo>
                    <a:pt x="143" y="4371"/>
                    <a:pt x="0" y="5037"/>
                    <a:pt x="0" y="5716"/>
                  </a:cubicBezTo>
                  <a:cubicBezTo>
                    <a:pt x="0" y="8073"/>
                    <a:pt x="1858" y="9990"/>
                    <a:pt x="4191" y="10086"/>
                  </a:cubicBezTo>
                  <a:lnTo>
                    <a:pt x="4191" y="10359"/>
                  </a:lnTo>
                  <a:lnTo>
                    <a:pt x="2036" y="10359"/>
                  </a:lnTo>
                  <a:cubicBezTo>
                    <a:pt x="1739" y="10359"/>
                    <a:pt x="1512" y="10598"/>
                    <a:pt x="1512" y="10883"/>
                  </a:cubicBezTo>
                  <a:cubicBezTo>
                    <a:pt x="1512" y="11181"/>
                    <a:pt x="1750" y="11407"/>
                    <a:pt x="2036" y="11407"/>
                  </a:cubicBezTo>
                  <a:lnTo>
                    <a:pt x="8263" y="11407"/>
                  </a:lnTo>
                  <a:cubicBezTo>
                    <a:pt x="8561" y="11407"/>
                    <a:pt x="8775" y="11169"/>
                    <a:pt x="8775" y="10883"/>
                  </a:cubicBezTo>
                  <a:cubicBezTo>
                    <a:pt x="8775" y="10598"/>
                    <a:pt x="8537" y="10359"/>
                    <a:pt x="8263" y="10359"/>
                  </a:cubicBezTo>
                  <a:lnTo>
                    <a:pt x="7465" y="10359"/>
                  </a:lnTo>
                  <a:cubicBezTo>
                    <a:pt x="7382" y="10359"/>
                    <a:pt x="7311" y="10443"/>
                    <a:pt x="7311" y="10526"/>
                  </a:cubicBezTo>
                  <a:cubicBezTo>
                    <a:pt x="7311" y="10621"/>
                    <a:pt x="7382" y="10693"/>
                    <a:pt x="7465" y="10693"/>
                  </a:cubicBezTo>
                  <a:lnTo>
                    <a:pt x="8263" y="10693"/>
                  </a:lnTo>
                  <a:cubicBezTo>
                    <a:pt x="8358" y="10693"/>
                    <a:pt x="8454" y="10776"/>
                    <a:pt x="8454" y="10883"/>
                  </a:cubicBezTo>
                  <a:cubicBezTo>
                    <a:pt x="8454" y="10990"/>
                    <a:pt x="8358" y="11074"/>
                    <a:pt x="8263" y="11074"/>
                  </a:cubicBezTo>
                  <a:lnTo>
                    <a:pt x="2084" y="11074"/>
                  </a:lnTo>
                  <a:cubicBezTo>
                    <a:pt x="1977" y="11074"/>
                    <a:pt x="1893" y="10990"/>
                    <a:pt x="1893" y="10883"/>
                  </a:cubicBezTo>
                  <a:cubicBezTo>
                    <a:pt x="1893" y="10776"/>
                    <a:pt x="1977" y="10693"/>
                    <a:pt x="2084" y="10693"/>
                  </a:cubicBezTo>
                  <a:lnTo>
                    <a:pt x="6787" y="10693"/>
                  </a:lnTo>
                  <a:cubicBezTo>
                    <a:pt x="6870" y="10693"/>
                    <a:pt x="6953" y="10621"/>
                    <a:pt x="6953" y="10526"/>
                  </a:cubicBezTo>
                  <a:cubicBezTo>
                    <a:pt x="6953" y="10443"/>
                    <a:pt x="6870" y="10359"/>
                    <a:pt x="6787" y="10359"/>
                  </a:cubicBezTo>
                  <a:lnTo>
                    <a:pt x="6203" y="10359"/>
                  </a:lnTo>
                  <a:lnTo>
                    <a:pt x="6203" y="10050"/>
                  </a:lnTo>
                  <a:cubicBezTo>
                    <a:pt x="6596" y="9943"/>
                    <a:pt x="6870" y="9609"/>
                    <a:pt x="6870" y="9193"/>
                  </a:cubicBezTo>
                  <a:lnTo>
                    <a:pt x="6930" y="9193"/>
                  </a:lnTo>
                  <a:cubicBezTo>
                    <a:pt x="7334" y="9193"/>
                    <a:pt x="7680" y="8859"/>
                    <a:pt x="7680" y="8443"/>
                  </a:cubicBezTo>
                  <a:cubicBezTo>
                    <a:pt x="7680" y="8038"/>
                    <a:pt x="7346" y="7704"/>
                    <a:pt x="6930" y="7704"/>
                  </a:cubicBezTo>
                  <a:lnTo>
                    <a:pt x="4406" y="7704"/>
                  </a:lnTo>
                  <a:cubicBezTo>
                    <a:pt x="3298" y="7704"/>
                    <a:pt x="2405" y="6811"/>
                    <a:pt x="2405" y="5704"/>
                  </a:cubicBezTo>
                  <a:cubicBezTo>
                    <a:pt x="2405" y="4609"/>
                    <a:pt x="3298" y="3716"/>
                    <a:pt x="4406" y="3716"/>
                  </a:cubicBezTo>
                  <a:lnTo>
                    <a:pt x="4822" y="3716"/>
                  </a:lnTo>
                  <a:lnTo>
                    <a:pt x="4822" y="5287"/>
                  </a:lnTo>
                  <a:cubicBezTo>
                    <a:pt x="4822" y="5383"/>
                    <a:pt x="4894" y="5454"/>
                    <a:pt x="4989" y="5454"/>
                  </a:cubicBezTo>
                  <a:lnTo>
                    <a:pt x="5108" y="5454"/>
                  </a:lnTo>
                  <a:lnTo>
                    <a:pt x="5108" y="6180"/>
                  </a:lnTo>
                  <a:cubicBezTo>
                    <a:pt x="5108" y="6276"/>
                    <a:pt x="5179" y="6347"/>
                    <a:pt x="5263" y="6347"/>
                  </a:cubicBezTo>
                  <a:lnTo>
                    <a:pt x="5727" y="6347"/>
                  </a:lnTo>
                  <a:lnTo>
                    <a:pt x="5727" y="6788"/>
                  </a:lnTo>
                  <a:cubicBezTo>
                    <a:pt x="5727" y="6883"/>
                    <a:pt x="5799" y="6954"/>
                    <a:pt x="5894" y="6954"/>
                  </a:cubicBezTo>
                  <a:lnTo>
                    <a:pt x="6537" y="6954"/>
                  </a:lnTo>
                  <a:cubicBezTo>
                    <a:pt x="6620" y="6954"/>
                    <a:pt x="6692" y="6883"/>
                    <a:pt x="6692" y="6788"/>
                  </a:cubicBezTo>
                  <a:lnTo>
                    <a:pt x="6692" y="5454"/>
                  </a:lnTo>
                  <a:lnTo>
                    <a:pt x="6811" y="5454"/>
                  </a:lnTo>
                  <a:cubicBezTo>
                    <a:pt x="6906" y="5454"/>
                    <a:pt x="6977" y="5383"/>
                    <a:pt x="6977" y="5287"/>
                  </a:cubicBezTo>
                  <a:lnTo>
                    <a:pt x="6977" y="870"/>
                  </a:lnTo>
                  <a:cubicBezTo>
                    <a:pt x="6977" y="775"/>
                    <a:pt x="6906" y="703"/>
                    <a:pt x="6811" y="703"/>
                  </a:cubicBezTo>
                  <a:lnTo>
                    <a:pt x="6620" y="703"/>
                  </a:lnTo>
                  <a:lnTo>
                    <a:pt x="6620" y="334"/>
                  </a:lnTo>
                  <a:lnTo>
                    <a:pt x="6811" y="334"/>
                  </a:lnTo>
                  <a:cubicBezTo>
                    <a:pt x="6906" y="334"/>
                    <a:pt x="6977" y="263"/>
                    <a:pt x="6977" y="168"/>
                  </a:cubicBezTo>
                  <a:cubicBezTo>
                    <a:pt x="6977" y="72"/>
                    <a:pt x="6906" y="1"/>
                    <a:pt x="68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51"/>
            <p:cNvSpPr/>
            <p:nvPr/>
          </p:nvSpPr>
          <p:spPr>
            <a:xfrm>
              <a:off x="4102009" y="3418680"/>
              <a:ext cx="36824" cy="37175"/>
            </a:xfrm>
            <a:custGeom>
              <a:avLst/>
              <a:gdLst/>
              <a:ahLst/>
              <a:cxnLst/>
              <a:rect l="l" t="t" r="r" b="b"/>
              <a:pathLst>
                <a:path w="1156" h="1167" extrusionOk="0">
                  <a:moveTo>
                    <a:pt x="572" y="345"/>
                  </a:moveTo>
                  <a:cubicBezTo>
                    <a:pt x="715" y="345"/>
                    <a:pt x="810" y="452"/>
                    <a:pt x="810" y="583"/>
                  </a:cubicBezTo>
                  <a:cubicBezTo>
                    <a:pt x="810" y="714"/>
                    <a:pt x="715" y="822"/>
                    <a:pt x="572" y="822"/>
                  </a:cubicBezTo>
                  <a:cubicBezTo>
                    <a:pt x="441" y="822"/>
                    <a:pt x="334" y="714"/>
                    <a:pt x="334" y="583"/>
                  </a:cubicBezTo>
                  <a:cubicBezTo>
                    <a:pt x="334" y="452"/>
                    <a:pt x="441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62"/>
                    <a:pt x="1" y="583"/>
                  </a:cubicBezTo>
                  <a:cubicBezTo>
                    <a:pt x="1" y="893"/>
                    <a:pt x="251" y="1167"/>
                    <a:pt x="572" y="1167"/>
                  </a:cubicBezTo>
                  <a:cubicBezTo>
                    <a:pt x="894" y="1167"/>
                    <a:pt x="1156" y="893"/>
                    <a:pt x="1156" y="583"/>
                  </a:cubicBezTo>
                  <a:cubicBezTo>
                    <a:pt x="1156" y="274"/>
                    <a:pt x="906" y="0"/>
                    <a:pt x="5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51"/>
            <p:cNvSpPr/>
            <p:nvPr/>
          </p:nvSpPr>
          <p:spPr>
            <a:xfrm>
              <a:off x="4083820" y="3615129"/>
              <a:ext cx="37175" cy="36824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84" y="346"/>
                  </a:moveTo>
                  <a:cubicBezTo>
                    <a:pt x="715" y="346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53" y="822"/>
                    <a:pt x="345" y="715"/>
                    <a:pt x="345" y="584"/>
                  </a:cubicBezTo>
                  <a:cubicBezTo>
                    <a:pt x="345" y="441"/>
                    <a:pt x="453" y="346"/>
                    <a:pt x="584" y="346"/>
                  </a:cubicBezTo>
                  <a:close/>
                  <a:moveTo>
                    <a:pt x="584" y="0"/>
                  </a:moveTo>
                  <a:cubicBezTo>
                    <a:pt x="274" y="0"/>
                    <a:pt x="0" y="251"/>
                    <a:pt x="0" y="584"/>
                  </a:cubicBezTo>
                  <a:cubicBezTo>
                    <a:pt x="0" y="905"/>
                    <a:pt x="250" y="1155"/>
                    <a:pt x="584" y="1155"/>
                  </a:cubicBezTo>
                  <a:cubicBezTo>
                    <a:pt x="905" y="1155"/>
                    <a:pt x="1167" y="893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0" name="Google Shape;270;p51"/>
          <p:cNvGrpSpPr/>
          <p:nvPr/>
        </p:nvGrpSpPr>
        <p:grpSpPr>
          <a:xfrm>
            <a:off x="1860614" y="2015956"/>
            <a:ext cx="442673" cy="426992"/>
            <a:chOff x="1284212" y="1963766"/>
            <a:chExt cx="379489" cy="366046"/>
          </a:xfrm>
        </p:grpSpPr>
        <p:sp>
          <p:nvSpPr>
            <p:cNvPr id="271" name="Google Shape;271;p51"/>
            <p:cNvSpPr/>
            <p:nvPr/>
          </p:nvSpPr>
          <p:spPr>
            <a:xfrm>
              <a:off x="1436861" y="2112975"/>
              <a:ext cx="69444" cy="68902"/>
            </a:xfrm>
            <a:custGeom>
              <a:avLst/>
              <a:gdLst/>
              <a:ahLst/>
              <a:cxnLst/>
              <a:rect l="l" t="t" r="r" b="b"/>
              <a:pathLst>
                <a:path w="2180" h="2163" extrusionOk="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51"/>
            <p:cNvSpPr/>
            <p:nvPr/>
          </p:nvSpPr>
          <p:spPr>
            <a:xfrm>
              <a:off x="1284212" y="1963766"/>
              <a:ext cx="379489" cy="366046"/>
            </a:xfrm>
            <a:custGeom>
              <a:avLst/>
              <a:gdLst/>
              <a:ahLst/>
              <a:cxnLst/>
              <a:rect l="l" t="t" r="r" b="b"/>
              <a:pathLst>
                <a:path w="11913" h="11491" extrusionOk="0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2"/>
          <p:cNvSpPr txBox="1">
            <a:spLocks noGrp="1"/>
          </p:cNvSpPr>
          <p:nvPr>
            <p:ph type="title"/>
          </p:nvPr>
        </p:nvSpPr>
        <p:spPr>
          <a:xfrm>
            <a:off x="2084675" y="292625"/>
            <a:ext cx="5735700" cy="6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d" dirty="0"/>
              <a:t>SCREENSHOT SOURCE CODE</a:t>
            </a:r>
            <a:endParaRPr dirty="0"/>
          </a:p>
        </p:txBody>
      </p:sp>
      <p:cxnSp>
        <p:nvCxnSpPr>
          <p:cNvPr id="278" name="Google Shape;278;p52"/>
          <p:cNvCxnSpPr/>
          <p:nvPr/>
        </p:nvCxnSpPr>
        <p:spPr>
          <a:xfrm>
            <a:off x="3236000" y="9474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DC7C983-F8C3-9B8B-D985-B799C6B8C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681" y="1095981"/>
            <a:ext cx="3486637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031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2"/>
          <p:cNvSpPr txBox="1">
            <a:spLocks noGrp="1"/>
          </p:cNvSpPr>
          <p:nvPr>
            <p:ph type="title"/>
          </p:nvPr>
        </p:nvSpPr>
        <p:spPr>
          <a:xfrm>
            <a:off x="2084675" y="292625"/>
            <a:ext cx="5735700" cy="6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d" dirty="0"/>
              <a:t>SCREENSHOT SOURCE CODE</a:t>
            </a:r>
            <a:endParaRPr dirty="0"/>
          </a:p>
        </p:txBody>
      </p:sp>
      <p:cxnSp>
        <p:nvCxnSpPr>
          <p:cNvPr id="278" name="Google Shape;278;p52"/>
          <p:cNvCxnSpPr/>
          <p:nvPr/>
        </p:nvCxnSpPr>
        <p:spPr>
          <a:xfrm>
            <a:off x="3236000" y="9474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6E950C4-C7C5-B1F9-F8E7-CA7A8B006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870" y="1097859"/>
            <a:ext cx="2760260" cy="36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646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2"/>
          <p:cNvSpPr txBox="1">
            <a:spLocks noGrp="1"/>
          </p:cNvSpPr>
          <p:nvPr>
            <p:ph type="title"/>
          </p:nvPr>
        </p:nvSpPr>
        <p:spPr>
          <a:xfrm>
            <a:off x="2084675" y="292625"/>
            <a:ext cx="5735700" cy="6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d" dirty="0"/>
              <a:t>SCREENSHOT SOURCE CODE</a:t>
            </a:r>
            <a:endParaRPr dirty="0"/>
          </a:p>
        </p:txBody>
      </p:sp>
      <p:cxnSp>
        <p:nvCxnSpPr>
          <p:cNvPr id="278" name="Google Shape;278;p52"/>
          <p:cNvCxnSpPr/>
          <p:nvPr/>
        </p:nvCxnSpPr>
        <p:spPr>
          <a:xfrm>
            <a:off x="3236000" y="9474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pic>
        <p:nvPicPr>
          <p:cNvPr id="279" name="Google Shape;27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538" y="1320525"/>
            <a:ext cx="6145914" cy="345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2"/>
          <p:cNvSpPr txBox="1">
            <a:spLocks noGrp="1"/>
          </p:cNvSpPr>
          <p:nvPr>
            <p:ph type="title"/>
          </p:nvPr>
        </p:nvSpPr>
        <p:spPr>
          <a:xfrm>
            <a:off x="2084675" y="292625"/>
            <a:ext cx="5735700" cy="6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d" dirty="0"/>
              <a:t>SCREENSHOT SOURCE CODE</a:t>
            </a:r>
            <a:endParaRPr dirty="0"/>
          </a:p>
        </p:txBody>
      </p:sp>
      <p:cxnSp>
        <p:nvCxnSpPr>
          <p:cNvPr id="278" name="Google Shape;278;p52"/>
          <p:cNvCxnSpPr/>
          <p:nvPr/>
        </p:nvCxnSpPr>
        <p:spPr>
          <a:xfrm>
            <a:off x="3236000" y="9474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22F3380-03A1-B7A5-DBC0-D98F9EF5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577" y="1237964"/>
            <a:ext cx="2476846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966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2"/>
          <p:cNvSpPr txBox="1">
            <a:spLocks noGrp="1"/>
          </p:cNvSpPr>
          <p:nvPr>
            <p:ph type="title"/>
          </p:nvPr>
        </p:nvSpPr>
        <p:spPr>
          <a:xfrm>
            <a:off x="2084675" y="292625"/>
            <a:ext cx="5735700" cy="6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d" dirty="0"/>
              <a:t>SCREENSHOT SOURCE CODE</a:t>
            </a:r>
            <a:endParaRPr dirty="0"/>
          </a:p>
        </p:txBody>
      </p:sp>
      <p:cxnSp>
        <p:nvCxnSpPr>
          <p:cNvPr id="278" name="Google Shape;278;p52"/>
          <p:cNvCxnSpPr/>
          <p:nvPr/>
        </p:nvCxnSpPr>
        <p:spPr>
          <a:xfrm>
            <a:off x="3236000" y="9474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5B6E977-7D9F-2DCD-A4D3-FB80C39D5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235" y="1342853"/>
            <a:ext cx="2543530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142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129</Words>
  <Application>Microsoft Office PowerPoint</Application>
  <PresentationFormat>On-screen Show (16:9)</PresentationFormat>
  <Paragraphs>46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Montserrat ExtraLight</vt:lpstr>
      <vt:lpstr>Montserrat ExtraBold</vt:lpstr>
      <vt:lpstr>Montserrat</vt:lpstr>
      <vt:lpstr>Montserrat Medium</vt:lpstr>
      <vt:lpstr>Simple Light</vt:lpstr>
      <vt:lpstr>Futuristic Background by Slidesgo</vt:lpstr>
      <vt:lpstr>3D OBJEK OPENGL SPEAKER </vt:lpstr>
      <vt:lpstr>01</vt:lpstr>
      <vt:lpstr>About The Project</vt:lpstr>
      <vt:lpstr>TAHAPAN MEMBUAT OBJEK</vt:lpstr>
      <vt:lpstr>SCREENSHOT SOURCE CODE</vt:lpstr>
      <vt:lpstr>SCREENSHOT SOURCE CODE</vt:lpstr>
      <vt:lpstr>SCREENSHOT SOURCE CODE</vt:lpstr>
      <vt:lpstr>SCREENSHOT SOURCE CODE</vt:lpstr>
      <vt:lpstr>SCREENSHOT SOURCE CODE</vt:lpstr>
      <vt:lpstr>TAMPILAN 3D OBJEK</vt:lpstr>
      <vt:lpstr>LIST LOG COMMIT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OBJEK OPENGL SPEAKER </dc:title>
  <cp:lastModifiedBy>Rafi Iyad Chaidir</cp:lastModifiedBy>
  <cp:revision>3</cp:revision>
  <dcterms:modified xsi:type="dcterms:W3CDTF">2022-10-24T03:41:32Z</dcterms:modified>
</cp:coreProperties>
</file>